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559675" cy="10691813"/>
  <p:notesSz cx="10691813" cy="75596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251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3048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COSMOS</a:t>
            </a:r>
            <a:r>
              <a:rPr lang="en-US" sz="1600" b="1" kern="0" spc="5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STAY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75488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160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ROND SOCHI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359585" y="420624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05000"/>
              </a:lnSpc>
              <a:buNone/>
            </a:pPr>
            <a:r>
              <a:rPr lang="en-US" sz="9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 (800) 333-18-18
</a:t>
            </a:r>
            <a:r>
              <a:rPr lang="en-US" sz="9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lerond.cosmosgroup.ru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1060704"/>
            <a:ext cx="664558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РАСПИСАНИЕ ТРАНСФЕРА </a:t>
            </a:r>
            <a:r>
              <a:rPr lang="en-US" sz="25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ПЛЯЖ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457200" y="1499616"/>
            <a:ext cx="66455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Шаттл с 6 июня по 30 сентября 2026 · отель Cosmos Stay Le Rond Sochi ⇄ пляж Cosmos Beach · рейсы каждые 15 минут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57200" y="1773936"/>
            <a:ext cx="6645585" cy="0"/>
          </a:xfrm>
          <a:prstGeom prst="line">
            <a:avLst/>
          </a:prstGeom>
          <a:noFill/>
          <a:ln w="12700">
            <a:solidFill>
              <a:srgbClr val="FF6B0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938528"/>
            <a:ext cx="6645585" cy="384048"/>
          </a:xfrm>
          <a:prstGeom prst="roundRect">
            <a:avLst>
              <a:gd name="adj" fmla="val 14286"/>
            </a:avLst>
          </a:prstGeom>
          <a:solidFill>
            <a:srgbClr val="FF6B00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1938528"/>
            <a:ext cx="627982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ОТЕЛЬ  →  ПЛЯЖ COSMOS BEACH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09:00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1578513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13" name="Text 11"/>
          <p:cNvSpPr/>
          <p:nvPr/>
        </p:nvSpPr>
        <p:spPr>
          <a:xfrm>
            <a:off x="1578513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09:30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699827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15" name="Text 13"/>
          <p:cNvSpPr/>
          <p:nvPr/>
        </p:nvSpPr>
        <p:spPr>
          <a:xfrm>
            <a:off x="2699827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10:00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821140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17" name="Text 15"/>
          <p:cNvSpPr/>
          <p:nvPr/>
        </p:nvSpPr>
        <p:spPr>
          <a:xfrm>
            <a:off x="3821140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10:15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942454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19" name="Text 17"/>
          <p:cNvSpPr/>
          <p:nvPr/>
        </p:nvSpPr>
        <p:spPr>
          <a:xfrm>
            <a:off x="4942454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10:30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063767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21" name="Text 19"/>
          <p:cNvSpPr/>
          <p:nvPr/>
        </p:nvSpPr>
        <p:spPr>
          <a:xfrm>
            <a:off x="6063767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10:45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57200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23" name="Text 21"/>
          <p:cNvSpPr/>
          <p:nvPr/>
        </p:nvSpPr>
        <p:spPr>
          <a:xfrm>
            <a:off x="457200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11:00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1578513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25" name="Text 23"/>
          <p:cNvSpPr/>
          <p:nvPr/>
        </p:nvSpPr>
        <p:spPr>
          <a:xfrm>
            <a:off x="1578513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11:15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2699827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27" name="Text 25"/>
          <p:cNvSpPr/>
          <p:nvPr/>
        </p:nvSpPr>
        <p:spPr>
          <a:xfrm>
            <a:off x="2699827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11:30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3821140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29" name="Text 27"/>
          <p:cNvSpPr/>
          <p:nvPr/>
        </p:nvSpPr>
        <p:spPr>
          <a:xfrm>
            <a:off x="3821140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11:45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4942454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31" name="Text 29"/>
          <p:cNvSpPr/>
          <p:nvPr/>
        </p:nvSpPr>
        <p:spPr>
          <a:xfrm>
            <a:off x="4942454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12:00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063767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33" name="Text 31"/>
          <p:cNvSpPr/>
          <p:nvPr/>
        </p:nvSpPr>
        <p:spPr>
          <a:xfrm>
            <a:off x="6063767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12:15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457200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35" name="Text 33"/>
          <p:cNvSpPr/>
          <p:nvPr/>
        </p:nvSpPr>
        <p:spPr>
          <a:xfrm>
            <a:off x="457200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12:30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1578513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37" name="Text 35"/>
          <p:cNvSpPr/>
          <p:nvPr/>
        </p:nvSpPr>
        <p:spPr>
          <a:xfrm>
            <a:off x="1578513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12:45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2699827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39" name="Text 37"/>
          <p:cNvSpPr/>
          <p:nvPr/>
        </p:nvSpPr>
        <p:spPr>
          <a:xfrm>
            <a:off x="2699827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13:00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3821140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41" name="Text 39"/>
          <p:cNvSpPr/>
          <p:nvPr/>
        </p:nvSpPr>
        <p:spPr>
          <a:xfrm>
            <a:off x="3821140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13:15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4942454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43" name="Text 41"/>
          <p:cNvSpPr/>
          <p:nvPr/>
        </p:nvSpPr>
        <p:spPr>
          <a:xfrm>
            <a:off x="4942454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13:30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6063767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45" name="Text 43"/>
          <p:cNvSpPr/>
          <p:nvPr/>
        </p:nvSpPr>
        <p:spPr>
          <a:xfrm>
            <a:off x="6063767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13:45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457200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47" name="Text 45"/>
          <p:cNvSpPr/>
          <p:nvPr/>
        </p:nvSpPr>
        <p:spPr>
          <a:xfrm>
            <a:off x="457200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14:15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1578513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49" name="Text 47"/>
          <p:cNvSpPr/>
          <p:nvPr/>
        </p:nvSpPr>
        <p:spPr>
          <a:xfrm>
            <a:off x="1578513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14:45</a:t>
            </a:r>
            <a:endParaRPr lang="en-US" sz="1200" dirty="0"/>
          </a:p>
        </p:txBody>
      </p:sp>
      <p:sp>
        <p:nvSpPr>
          <p:cNvPr id="50" name="Shape 48"/>
          <p:cNvSpPr/>
          <p:nvPr/>
        </p:nvSpPr>
        <p:spPr>
          <a:xfrm>
            <a:off x="2699827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51" name="Text 49"/>
          <p:cNvSpPr/>
          <p:nvPr/>
        </p:nvSpPr>
        <p:spPr>
          <a:xfrm>
            <a:off x="2699827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15:15</a:t>
            </a:r>
            <a:endParaRPr lang="en-US" sz="1200" dirty="0"/>
          </a:p>
        </p:txBody>
      </p:sp>
      <p:sp>
        <p:nvSpPr>
          <p:cNvPr id="52" name="Shape 50"/>
          <p:cNvSpPr/>
          <p:nvPr/>
        </p:nvSpPr>
        <p:spPr>
          <a:xfrm>
            <a:off x="3821140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53" name="Text 51"/>
          <p:cNvSpPr/>
          <p:nvPr/>
        </p:nvSpPr>
        <p:spPr>
          <a:xfrm>
            <a:off x="3821140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15:30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4942454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55" name="Text 53"/>
          <p:cNvSpPr/>
          <p:nvPr/>
        </p:nvSpPr>
        <p:spPr>
          <a:xfrm>
            <a:off x="4942454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16:00</a:t>
            </a:r>
            <a:endParaRPr lang="en-US" sz="1200" dirty="0"/>
          </a:p>
        </p:txBody>
      </p:sp>
      <p:sp>
        <p:nvSpPr>
          <p:cNvPr id="56" name="Shape 54"/>
          <p:cNvSpPr/>
          <p:nvPr/>
        </p:nvSpPr>
        <p:spPr>
          <a:xfrm>
            <a:off x="6063767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57" name="Text 55"/>
          <p:cNvSpPr/>
          <p:nvPr/>
        </p:nvSpPr>
        <p:spPr>
          <a:xfrm>
            <a:off x="6063767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16:30</a:t>
            </a:r>
            <a:endParaRPr lang="en-US" sz="1200" dirty="0"/>
          </a:p>
        </p:txBody>
      </p:sp>
      <p:sp>
        <p:nvSpPr>
          <p:cNvPr id="58" name="Shape 56"/>
          <p:cNvSpPr/>
          <p:nvPr/>
        </p:nvSpPr>
        <p:spPr>
          <a:xfrm>
            <a:off x="457200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59" name="Text 57"/>
          <p:cNvSpPr/>
          <p:nvPr/>
        </p:nvSpPr>
        <p:spPr>
          <a:xfrm>
            <a:off x="457200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16:45</a:t>
            </a:r>
            <a:endParaRPr lang="en-US" sz="1200" dirty="0"/>
          </a:p>
        </p:txBody>
      </p:sp>
      <p:sp>
        <p:nvSpPr>
          <p:cNvPr id="60" name="Shape 58"/>
          <p:cNvSpPr/>
          <p:nvPr/>
        </p:nvSpPr>
        <p:spPr>
          <a:xfrm>
            <a:off x="1578513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61" name="Text 59"/>
          <p:cNvSpPr/>
          <p:nvPr/>
        </p:nvSpPr>
        <p:spPr>
          <a:xfrm>
            <a:off x="1578513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17:00</a:t>
            </a:r>
            <a:endParaRPr lang="en-US" sz="1200" dirty="0"/>
          </a:p>
        </p:txBody>
      </p:sp>
      <p:sp>
        <p:nvSpPr>
          <p:cNvPr id="62" name="Shape 60"/>
          <p:cNvSpPr/>
          <p:nvPr/>
        </p:nvSpPr>
        <p:spPr>
          <a:xfrm>
            <a:off x="2699827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63" name="Text 61"/>
          <p:cNvSpPr/>
          <p:nvPr/>
        </p:nvSpPr>
        <p:spPr>
          <a:xfrm>
            <a:off x="2699827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17:15</a:t>
            </a:r>
            <a:endParaRPr lang="en-US" sz="1200" dirty="0"/>
          </a:p>
        </p:txBody>
      </p:sp>
      <p:sp>
        <p:nvSpPr>
          <p:cNvPr id="64" name="Shape 62"/>
          <p:cNvSpPr/>
          <p:nvPr/>
        </p:nvSpPr>
        <p:spPr>
          <a:xfrm>
            <a:off x="3821140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65" name="Text 63"/>
          <p:cNvSpPr/>
          <p:nvPr/>
        </p:nvSpPr>
        <p:spPr>
          <a:xfrm>
            <a:off x="3821140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17:30</a:t>
            </a:r>
            <a:endParaRPr lang="en-US" sz="1200" dirty="0"/>
          </a:p>
        </p:txBody>
      </p:sp>
      <p:sp>
        <p:nvSpPr>
          <p:cNvPr id="66" name="Shape 64"/>
          <p:cNvSpPr/>
          <p:nvPr/>
        </p:nvSpPr>
        <p:spPr>
          <a:xfrm>
            <a:off x="4942454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67" name="Text 65"/>
          <p:cNvSpPr/>
          <p:nvPr/>
        </p:nvSpPr>
        <p:spPr>
          <a:xfrm>
            <a:off x="4942454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17:45</a:t>
            </a:r>
            <a:endParaRPr lang="en-US" sz="1200" dirty="0"/>
          </a:p>
        </p:txBody>
      </p:sp>
      <p:sp>
        <p:nvSpPr>
          <p:cNvPr id="68" name="Shape 66"/>
          <p:cNvSpPr/>
          <p:nvPr/>
        </p:nvSpPr>
        <p:spPr>
          <a:xfrm>
            <a:off x="6063767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69" name="Text 67"/>
          <p:cNvSpPr/>
          <p:nvPr/>
        </p:nvSpPr>
        <p:spPr>
          <a:xfrm>
            <a:off x="6063767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18:00</a:t>
            </a:r>
            <a:endParaRPr lang="en-US" sz="1200" dirty="0"/>
          </a:p>
        </p:txBody>
      </p:sp>
      <p:sp>
        <p:nvSpPr>
          <p:cNvPr id="70" name="Shape 68"/>
          <p:cNvSpPr/>
          <p:nvPr/>
        </p:nvSpPr>
        <p:spPr>
          <a:xfrm>
            <a:off x="457200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71" name="Text 69"/>
          <p:cNvSpPr/>
          <p:nvPr/>
        </p:nvSpPr>
        <p:spPr>
          <a:xfrm>
            <a:off x="457200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18:15</a:t>
            </a:r>
            <a:endParaRPr lang="en-US" sz="1200" dirty="0"/>
          </a:p>
        </p:txBody>
      </p:sp>
      <p:sp>
        <p:nvSpPr>
          <p:cNvPr id="72" name="Shape 70"/>
          <p:cNvSpPr/>
          <p:nvPr/>
        </p:nvSpPr>
        <p:spPr>
          <a:xfrm>
            <a:off x="1578513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73" name="Text 71"/>
          <p:cNvSpPr/>
          <p:nvPr/>
        </p:nvSpPr>
        <p:spPr>
          <a:xfrm>
            <a:off x="1578513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18:30</a:t>
            </a:r>
            <a:endParaRPr lang="en-US" sz="1200" dirty="0"/>
          </a:p>
        </p:txBody>
      </p:sp>
      <p:sp>
        <p:nvSpPr>
          <p:cNvPr id="74" name="Shape 72"/>
          <p:cNvSpPr/>
          <p:nvPr/>
        </p:nvSpPr>
        <p:spPr>
          <a:xfrm>
            <a:off x="2699827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75" name="Text 73"/>
          <p:cNvSpPr/>
          <p:nvPr/>
        </p:nvSpPr>
        <p:spPr>
          <a:xfrm>
            <a:off x="2699827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18:45</a:t>
            </a:r>
            <a:endParaRPr lang="en-US" sz="1200" dirty="0"/>
          </a:p>
        </p:txBody>
      </p:sp>
      <p:sp>
        <p:nvSpPr>
          <p:cNvPr id="76" name="Shape 74"/>
          <p:cNvSpPr/>
          <p:nvPr/>
        </p:nvSpPr>
        <p:spPr>
          <a:xfrm>
            <a:off x="3821140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77" name="Text 75"/>
          <p:cNvSpPr/>
          <p:nvPr/>
        </p:nvSpPr>
        <p:spPr>
          <a:xfrm>
            <a:off x="3821140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19:00</a:t>
            </a:r>
            <a:endParaRPr lang="en-US" sz="1200" dirty="0"/>
          </a:p>
        </p:txBody>
      </p:sp>
      <p:sp>
        <p:nvSpPr>
          <p:cNvPr id="78" name="Shape 76"/>
          <p:cNvSpPr/>
          <p:nvPr/>
        </p:nvSpPr>
        <p:spPr>
          <a:xfrm>
            <a:off x="4942454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79" name="Text 77"/>
          <p:cNvSpPr/>
          <p:nvPr/>
        </p:nvSpPr>
        <p:spPr>
          <a:xfrm>
            <a:off x="4942454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19:30</a:t>
            </a:r>
            <a:endParaRPr lang="en-US" sz="1200" dirty="0"/>
          </a:p>
        </p:txBody>
      </p:sp>
      <p:sp>
        <p:nvSpPr>
          <p:cNvPr id="80" name="Shape 78"/>
          <p:cNvSpPr/>
          <p:nvPr/>
        </p:nvSpPr>
        <p:spPr>
          <a:xfrm>
            <a:off x="6063767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81" name="Text 79"/>
          <p:cNvSpPr/>
          <p:nvPr/>
        </p:nvSpPr>
        <p:spPr>
          <a:xfrm>
            <a:off x="6063767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19:50</a:t>
            </a:r>
            <a:endParaRPr lang="en-US" sz="1200" dirty="0"/>
          </a:p>
        </p:txBody>
      </p:sp>
      <p:sp>
        <p:nvSpPr>
          <p:cNvPr id="82" name="Text 80"/>
          <p:cNvSpPr/>
          <p:nvPr/>
        </p:nvSpPr>
        <p:spPr>
          <a:xfrm>
            <a:off x="457200" y="5102352"/>
            <a:ext cx="664558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рейс 09:00 · последний 19:50 · время отправления от лобби отеля</a:t>
            </a:r>
            <a:endParaRPr lang="en-US" sz="800" dirty="0"/>
          </a:p>
        </p:txBody>
      </p:sp>
      <p:sp>
        <p:nvSpPr>
          <p:cNvPr id="83" name="Shape 81"/>
          <p:cNvSpPr/>
          <p:nvPr/>
        </p:nvSpPr>
        <p:spPr>
          <a:xfrm>
            <a:off x="457200" y="5724144"/>
            <a:ext cx="6645585" cy="384048"/>
          </a:xfrm>
          <a:prstGeom prst="roundRect">
            <a:avLst>
              <a:gd name="adj" fmla="val 14286"/>
            </a:avLst>
          </a:prstGeom>
          <a:solidFill>
            <a:srgbClr val="00A5B5"/>
          </a:solidFill>
          <a:ln/>
        </p:spPr>
      </p:sp>
      <p:sp>
        <p:nvSpPr>
          <p:cNvPr id="84" name="Text 82"/>
          <p:cNvSpPr/>
          <p:nvPr/>
        </p:nvSpPr>
        <p:spPr>
          <a:xfrm>
            <a:off x="640080" y="5724144"/>
            <a:ext cx="627982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ПЛЯЖ COSMOS BEACH  →  ОТЕЛЬ</a:t>
            </a:r>
            <a:endParaRPr lang="en-US" sz="1300" dirty="0"/>
          </a:p>
        </p:txBody>
      </p:sp>
      <p:sp>
        <p:nvSpPr>
          <p:cNvPr id="85" name="Shape 83"/>
          <p:cNvSpPr/>
          <p:nvPr/>
        </p:nvSpPr>
        <p:spPr>
          <a:xfrm>
            <a:off x="457200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86" name="Text 84"/>
          <p:cNvSpPr/>
          <p:nvPr/>
        </p:nvSpPr>
        <p:spPr>
          <a:xfrm>
            <a:off x="457200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09:15</a:t>
            </a:r>
            <a:endParaRPr lang="en-US" sz="1200" dirty="0"/>
          </a:p>
        </p:txBody>
      </p:sp>
      <p:sp>
        <p:nvSpPr>
          <p:cNvPr id="87" name="Shape 85"/>
          <p:cNvSpPr/>
          <p:nvPr/>
        </p:nvSpPr>
        <p:spPr>
          <a:xfrm>
            <a:off x="1578513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88" name="Text 86"/>
          <p:cNvSpPr/>
          <p:nvPr/>
        </p:nvSpPr>
        <p:spPr>
          <a:xfrm>
            <a:off x="1578513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09:45</a:t>
            </a:r>
            <a:endParaRPr lang="en-US" sz="1200" dirty="0"/>
          </a:p>
        </p:txBody>
      </p:sp>
      <p:sp>
        <p:nvSpPr>
          <p:cNvPr id="89" name="Shape 87"/>
          <p:cNvSpPr/>
          <p:nvPr/>
        </p:nvSpPr>
        <p:spPr>
          <a:xfrm>
            <a:off x="2699827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90" name="Text 88"/>
          <p:cNvSpPr/>
          <p:nvPr/>
        </p:nvSpPr>
        <p:spPr>
          <a:xfrm>
            <a:off x="2699827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10:05</a:t>
            </a:r>
            <a:endParaRPr lang="en-US" sz="1200" dirty="0"/>
          </a:p>
        </p:txBody>
      </p:sp>
      <p:sp>
        <p:nvSpPr>
          <p:cNvPr id="91" name="Shape 89"/>
          <p:cNvSpPr/>
          <p:nvPr/>
        </p:nvSpPr>
        <p:spPr>
          <a:xfrm>
            <a:off x="3821140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92" name="Text 90"/>
          <p:cNvSpPr/>
          <p:nvPr/>
        </p:nvSpPr>
        <p:spPr>
          <a:xfrm>
            <a:off x="3821140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10:20</a:t>
            </a:r>
            <a:endParaRPr lang="en-US" sz="1200" dirty="0"/>
          </a:p>
        </p:txBody>
      </p:sp>
      <p:sp>
        <p:nvSpPr>
          <p:cNvPr id="93" name="Shape 91"/>
          <p:cNvSpPr/>
          <p:nvPr/>
        </p:nvSpPr>
        <p:spPr>
          <a:xfrm>
            <a:off x="4942454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94" name="Text 92"/>
          <p:cNvSpPr/>
          <p:nvPr/>
        </p:nvSpPr>
        <p:spPr>
          <a:xfrm>
            <a:off x="4942454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10:35</a:t>
            </a:r>
            <a:endParaRPr lang="en-US" sz="1200" dirty="0"/>
          </a:p>
        </p:txBody>
      </p:sp>
      <p:sp>
        <p:nvSpPr>
          <p:cNvPr id="95" name="Shape 93"/>
          <p:cNvSpPr/>
          <p:nvPr/>
        </p:nvSpPr>
        <p:spPr>
          <a:xfrm>
            <a:off x="6063767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96" name="Text 94"/>
          <p:cNvSpPr/>
          <p:nvPr/>
        </p:nvSpPr>
        <p:spPr>
          <a:xfrm>
            <a:off x="6063767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10:50</a:t>
            </a:r>
            <a:endParaRPr lang="en-US" sz="1200" dirty="0"/>
          </a:p>
        </p:txBody>
      </p:sp>
      <p:sp>
        <p:nvSpPr>
          <p:cNvPr id="97" name="Shape 95"/>
          <p:cNvSpPr/>
          <p:nvPr/>
        </p:nvSpPr>
        <p:spPr>
          <a:xfrm>
            <a:off x="457200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98" name="Text 96"/>
          <p:cNvSpPr/>
          <p:nvPr/>
        </p:nvSpPr>
        <p:spPr>
          <a:xfrm>
            <a:off x="457200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11:00</a:t>
            </a:r>
            <a:endParaRPr lang="en-US" sz="1200" dirty="0"/>
          </a:p>
        </p:txBody>
      </p:sp>
      <p:sp>
        <p:nvSpPr>
          <p:cNvPr id="99" name="Shape 97"/>
          <p:cNvSpPr/>
          <p:nvPr/>
        </p:nvSpPr>
        <p:spPr>
          <a:xfrm>
            <a:off x="1578513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00" name="Text 98"/>
          <p:cNvSpPr/>
          <p:nvPr/>
        </p:nvSpPr>
        <p:spPr>
          <a:xfrm>
            <a:off x="1578513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11:15</a:t>
            </a:r>
            <a:endParaRPr lang="en-US" sz="1200" dirty="0"/>
          </a:p>
        </p:txBody>
      </p:sp>
      <p:sp>
        <p:nvSpPr>
          <p:cNvPr id="101" name="Shape 99"/>
          <p:cNvSpPr/>
          <p:nvPr/>
        </p:nvSpPr>
        <p:spPr>
          <a:xfrm>
            <a:off x="2699827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02" name="Text 100"/>
          <p:cNvSpPr/>
          <p:nvPr/>
        </p:nvSpPr>
        <p:spPr>
          <a:xfrm>
            <a:off x="2699827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11:30</a:t>
            </a:r>
            <a:endParaRPr lang="en-US" sz="1200" dirty="0"/>
          </a:p>
        </p:txBody>
      </p:sp>
      <p:sp>
        <p:nvSpPr>
          <p:cNvPr id="103" name="Shape 101"/>
          <p:cNvSpPr/>
          <p:nvPr/>
        </p:nvSpPr>
        <p:spPr>
          <a:xfrm>
            <a:off x="3821140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04" name="Text 102"/>
          <p:cNvSpPr/>
          <p:nvPr/>
        </p:nvSpPr>
        <p:spPr>
          <a:xfrm>
            <a:off x="3821140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11:45</a:t>
            </a:r>
            <a:endParaRPr lang="en-US" sz="1200" dirty="0"/>
          </a:p>
        </p:txBody>
      </p:sp>
      <p:sp>
        <p:nvSpPr>
          <p:cNvPr id="105" name="Shape 103"/>
          <p:cNvSpPr/>
          <p:nvPr/>
        </p:nvSpPr>
        <p:spPr>
          <a:xfrm>
            <a:off x="4942454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06" name="Text 104"/>
          <p:cNvSpPr/>
          <p:nvPr/>
        </p:nvSpPr>
        <p:spPr>
          <a:xfrm>
            <a:off x="4942454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12:00</a:t>
            </a:r>
            <a:endParaRPr lang="en-US" sz="1200" dirty="0"/>
          </a:p>
        </p:txBody>
      </p:sp>
      <p:sp>
        <p:nvSpPr>
          <p:cNvPr id="107" name="Shape 105"/>
          <p:cNvSpPr/>
          <p:nvPr/>
        </p:nvSpPr>
        <p:spPr>
          <a:xfrm>
            <a:off x="6063767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08" name="Text 106"/>
          <p:cNvSpPr/>
          <p:nvPr/>
        </p:nvSpPr>
        <p:spPr>
          <a:xfrm>
            <a:off x="6063767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12:15</a:t>
            </a:r>
            <a:endParaRPr lang="en-US" sz="1200" dirty="0"/>
          </a:p>
        </p:txBody>
      </p:sp>
      <p:sp>
        <p:nvSpPr>
          <p:cNvPr id="109" name="Shape 107"/>
          <p:cNvSpPr/>
          <p:nvPr/>
        </p:nvSpPr>
        <p:spPr>
          <a:xfrm>
            <a:off x="457200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10" name="Text 108"/>
          <p:cNvSpPr/>
          <p:nvPr/>
        </p:nvSpPr>
        <p:spPr>
          <a:xfrm>
            <a:off x="457200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12:30</a:t>
            </a:r>
            <a:endParaRPr lang="en-US" sz="1200" dirty="0"/>
          </a:p>
        </p:txBody>
      </p:sp>
      <p:sp>
        <p:nvSpPr>
          <p:cNvPr id="111" name="Shape 109"/>
          <p:cNvSpPr/>
          <p:nvPr/>
        </p:nvSpPr>
        <p:spPr>
          <a:xfrm>
            <a:off x="1578513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12" name="Text 110"/>
          <p:cNvSpPr/>
          <p:nvPr/>
        </p:nvSpPr>
        <p:spPr>
          <a:xfrm>
            <a:off x="1578513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12:45</a:t>
            </a:r>
            <a:endParaRPr lang="en-US" sz="1200" dirty="0"/>
          </a:p>
        </p:txBody>
      </p:sp>
      <p:sp>
        <p:nvSpPr>
          <p:cNvPr id="113" name="Shape 111"/>
          <p:cNvSpPr/>
          <p:nvPr/>
        </p:nvSpPr>
        <p:spPr>
          <a:xfrm>
            <a:off x="2699827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14" name="Text 112"/>
          <p:cNvSpPr/>
          <p:nvPr/>
        </p:nvSpPr>
        <p:spPr>
          <a:xfrm>
            <a:off x="2699827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13:00</a:t>
            </a:r>
            <a:endParaRPr lang="en-US" sz="1200" dirty="0"/>
          </a:p>
        </p:txBody>
      </p:sp>
      <p:sp>
        <p:nvSpPr>
          <p:cNvPr id="115" name="Shape 113"/>
          <p:cNvSpPr/>
          <p:nvPr/>
        </p:nvSpPr>
        <p:spPr>
          <a:xfrm>
            <a:off x="3821140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16" name="Text 114"/>
          <p:cNvSpPr/>
          <p:nvPr/>
        </p:nvSpPr>
        <p:spPr>
          <a:xfrm>
            <a:off x="3821140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13:15</a:t>
            </a:r>
            <a:endParaRPr lang="en-US" sz="1200" dirty="0"/>
          </a:p>
        </p:txBody>
      </p:sp>
      <p:sp>
        <p:nvSpPr>
          <p:cNvPr id="117" name="Shape 115"/>
          <p:cNvSpPr/>
          <p:nvPr/>
        </p:nvSpPr>
        <p:spPr>
          <a:xfrm>
            <a:off x="4942454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18" name="Text 116"/>
          <p:cNvSpPr/>
          <p:nvPr/>
        </p:nvSpPr>
        <p:spPr>
          <a:xfrm>
            <a:off x="4942454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13:30</a:t>
            </a:r>
            <a:endParaRPr lang="en-US" sz="1200" dirty="0"/>
          </a:p>
        </p:txBody>
      </p:sp>
      <p:sp>
        <p:nvSpPr>
          <p:cNvPr id="119" name="Shape 117"/>
          <p:cNvSpPr/>
          <p:nvPr/>
        </p:nvSpPr>
        <p:spPr>
          <a:xfrm>
            <a:off x="6063767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63767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13:45</a:t>
            </a:r>
            <a:endParaRPr lang="en-US" sz="1200" dirty="0"/>
          </a:p>
        </p:txBody>
      </p:sp>
      <p:sp>
        <p:nvSpPr>
          <p:cNvPr id="121" name="Shape 119"/>
          <p:cNvSpPr/>
          <p:nvPr/>
        </p:nvSpPr>
        <p:spPr>
          <a:xfrm>
            <a:off x="457200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22" name="Text 120"/>
          <p:cNvSpPr/>
          <p:nvPr/>
        </p:nvSpPr>
        <p:spPr>
          <a:xfrm>
            <a:off x="457200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14:00</a:t>
            </a:r>
            <a:endParaRPr lang="en-US" sz="1200" dirty="0"/>
          </a:p>
        </p:txBody>
      </p:sp>
      <p:sp>
        <p:nvSpPr>
          <p:cNvPr id="123" name="Shape 121"/>
          <p:cNvSpPr/>
          <p:nvPr/>
        </p:nvSpPr>
        <p:spPr>
          <a:xfrm>
            <a:off x="1578513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24" name="Text 122"/>
          <p:cNvSpPr/>
          <p:nvPr/>
        </p:nvSpPr>
        <p:spPr>
          <a:xfrm>
            <a:off x="1578513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14:30</a:t>
            </a:r>
            <a:endParaRPr lang="en-US" sz="1200" dirty="0"/>
          </a:p>
        </p:txBody>
      </p:sp>
      <p:sp>
        <p:nvSpPr>
          <p:cNvPr id="125" name="Shape 123"/>
          <p:cNvSpPr/>
          <p:nvPr/>
        </p:nvSpPr>
        <p:spPr>
          <a:xfrm>
            <a:off x="2699827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26" name="Text 124"/>
          <p:cNvSpPr/>
          <p:nvPr/>
        </p:nvSpPr>
        <p:spPr>
          <a:xfrm>
            <a:off x="2699827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15:00</a:t>
            </a:r>
            <a:endParaRPr lang="en-US" sz="1200" dirty="0"/>
          </a:p>
        </p:txBody>
      </p:sp>
      <p:sp>
        <p:nvSpPr>
          <p:cNvPr id="127" name="Shape 125"/>
          <p:cNvSpPr/>
          <p:nvPr/>
        </p:nvSpPr>
        <p:spPr>
          <a:xfrm>
            <a:off x="3821140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28" name="Text 126"/>
          <p:cNvSpPr/>
          <p:nvPr/>
        </p:nvSpPr>
        <p:spPr>
          <a:xfrm>
            <a:off x="3821140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15:30</a:t>
            </a:r>
            <a:endParaRPr lang="en-US" sz="1200" dirty="0"/>
          </a:p>
        </p:txBody>
      </p:sp>
      <p:sp>
        <p:nvSpPr>
          <p:cNvPr id="129" name="Shape 127"/>
          <p:cNvSpPr/>
          <p:nvPr/>
        </p:nvSpPr>
        <p:spPr>
          <a:xfrm>
            <a:off x="4942454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30" name="Text 128"/>
          <p:cNvSpPr/>
          <p:nvPr/>
        </p:nvSpPr>
        <p:spPr>
          <a:xfrm>
            <a:off x="4942454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15:45</a:t>
            </a:r>
            <a:endParaRPr lang="en-US" sz="1200" dirty="0"/>
          </a:p>
        </p:txBody>
      </p:sp>
      <p:sp>
        <p:nvSpPr>
          <p:cNvPr id="131" name="Shape 129"/>
          <p:cNvSpPr/>
          <p:nvPr/>
        </p:nvSpPr>
        <p:spPr>
          <a:xfrm>
            <a:off x="6063767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32" name="Text 130"/>
          <p:cNvSpPr/>
          <p:nvPr/>
        </p:nvSpPr>
        <p:spPr>
          <a:xfrm>
            <a:off x="6063767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16:15</a:t>
            </a:r>
            <a:endParaRPr lang="en-US" sz="1200" dirty="0"/>
          </a:p>
        </p:txBody>
      </p:sp>
      <p:sp>
        <p:nvSpPr>
          <p:cNvPr id="133" name="Shape 131"/>
          <p:cNvSpPr/>
          <p:nvPr/>
        </p:nvSpPr>
        <p:spPr>
          <a:xfrm>
            <a:off x="457200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34" name="Text 132"/>
          <p:cNvSpPr/>
          <p:nvPr/>
        </p:nvSpPr>
        <p:spPr>
          <a:xfrm>
            <a:off x="457200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16:45</a:t>
            </a:r>
            <a:endParaRPr lang="en-US" sz="1200" dirty="0"/>
          </a:p>
        </p:txBody>
      </p:sp>
      <p:sp>
        <p:nvSpPr>
          <p:cNvPr id="135" name="Shape 133"/>
          <p:cNvSpPr/>
          <p:nvPr/>
        </p:nvSpPr>
        <p:spPr>
          <a:xfrm>
            <a:off x="1578513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36" name="Text 134"/>
          <p:cNvSpPr/>
          <p:nvPr/>
        </p:nvSpPr>
        <p:spPr>
          <a:xfrm>
            <a:off x="1578513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17:00</a:t>
            </a:r>
            <a:endParaRPr lang="en-US" sz="1200" dirty="0"/>
          </a:p>
        </p:txBody>
      </p:sp>
      <p:sp>
        <p:nvSpPr>
          <p:cNvPr id="137" name="Shape 135"/>
          <p:cNvSpPr/>
          <p:nvPr/>
        </p:nvSpPr>
        <p:spPr>
          <a:xfrm>
            <a:off x="2699827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38" name="Text 136"/>
          <p:cNvSpPr/>
          <p:nvPr/>
        </p:nvSpPr>
        <p:spPr>
          <a:xfrm>
            <a:off x="2699827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17:15</a:t>
            </a:r>
            <a:endParaRPr lang="en-US" sz="1200" dirty="0"/>
          </a:p>
        </p:txBody>
      </p:sp>
      <p:sp>
        <p:nvSpPr>
          <p:cNvPr id="139" name="Shape 137"/>
          <p:cNvSpPr/>
          <p:nvPr/>
        </p:nvSpPr>
        <p:spPr>
          <a:xfrm>
            <a:off x="3821140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40" name="Text 138"/>
          <p:cNvSpPr/>
          <p:nvPr/>
        </p:nvSpPr>
        <p:spPr>
          <a:xfrm>
            <a:off x="3821140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17:30</a:t>
            </a:r>
            <a:endParaRPr lang="en-US" sz="1200" dirty="0"/>
          </a:p>
        </p:txBody>
      </p:sp>
      <p:sp>
        <p:nvSpPr>
          <p:cNvPr id="141" name="Shape 139"/>
          <p:cNvSpPr/>
          <p:nvPr/>
        </p:nvSpPr>
        <p:spPr>
          <a:xfrm>
            <a:off x="4942454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42" name="Text 140"/>
          <p:cNvSpPr/>
          <p:nvPr/>
        </p:nvSpPr>
        <p:spPr>
          <a:xfrm>
            <a:off x="4942454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17:45</a:t>
            </a:r>
            <a:endParaRPr lang="en-US" sz="1200" dirty="0"/>
          </a:p>
        </p:txBody>
      </p:sp>
      <p:sp>
        <p:nvSpPr>
          <p:cNvPr id="143" name="Shape 141"/>
          <p:cNvSpPr/>
          <p:nvPr/>
        </p:nvSpPr>
        <p:spPr>
          <a:xfrm>
            <a:off x="6063767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44" name="Text 142"/>
          <p:cNvSpPr/>
          <p:nvPr/>
        </p:nvSpPr>
        <p:spPr>
          <a:xfrm>
            <a:off x="6063767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18:00</a:t>
            </a:r>
            <a:endParaRPr lang="en-US" sz="1200" dirty="0"/>
          </a:p>
        </p:txBody>
      </p:sp>
      <p:sp>
        <p:nvSpPr>
          <p:cNvPr id="145" name="Shape 143"/>
          <p:cNvSpPr/>
          <p:nvPr/>
        </p:nvSpPr>
        <p:spPr>
          <a:xfrm>
            <a:off x="457200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46" name="Text 144"/>
          <p:cNvSpPr/>
          <p:nvPr/>
        </p:nvSpPr>
        <p:spPr>
          <a:xfrm>
            <a:off x="457200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18:05</a:t>
            </a:r>
            <a:endParaRPr lang="en-US" sz="1200" dirty="0"/>
          </a:p>
        </p:txBody>
      </p:sp>
      <p:sp>
        <p:nvSpPr>
          <p:cNvPr id="147" name="Shape 145"/>
          <p:cNvSpPr/>
          <p:nvPr/>
        </p:nvSpPr>
        <p:spPr>
          <a:xfrm>
            <a:off x="1578513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48" name="Text 146"/>
          <p:cNvSpPr/>
          <p:nvPr/>
        </p:nvSpPr>
        <p:spPr>
          <a:xfrm>
            <a:off x="1578513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18:20</a:t>
            </a:r>
            <a:endParaRPr lang="en-US" sz="1200" dirty="0"/>
          </a:p>
        </p:txBody>
      </p:sp>
      <p:sp>
        <p:nvSpPr>
          <p:cNvPr id="149" name="Shape 147"/>
          <p:cNvSpPr/>
          <p:nvPr/>
        </p:nvSpPr>
        <p:spPr>
          <a:xfrm>
            <a:off x="2699827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50" name="Text 148"/>
          <p:cNvSpPr/>
          <p:nvPr/>
        </p:nvSpPr>
        <p:spPr>
          <a:xfrm>
            <a:off x="2699827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18:35</a:t>
            </a:r>
            <a:endParaRPr lang="en-US" sz="1200" dirty="0"/>
          </a:p>
        </p:txBody>
      </p:sp>
      <p:sp>
        <p:nvSpPr>
          <p:cNvPr id="151" name="Shape 149"/>
          <p:cNvSpPr/>
          <p:nvPr/>
        </p:nvSpPr>
        <p:spPr>
          <a:xfrm>
            <a:off x="3821140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52" name="Text 150"/>
          <p:cNvSpPr/>
          <p:nvPr/>
        </p:nvSpPr>
        <p:spPr>
          <a:xfrm>
            <a:off x="3821140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18:50</a:t>
            </a:r>
            <a:endParaRPr lang="en-US" sz="1200" dirty="0"/>
          </a:p>
        </p:txBody>
      </p:sp>
      <p:sp>
        <p:nvSpPr>
          <p:cNvPr id="153" name="Shape 151"/>
          <p:cNvSpPr/>
          <p:nvPr/>
        </p:nvSpPr>
        <p:spPr>
          <a:xfrm>
            <a:off x="4942454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54" name="Text 152"/>
          <p:cNvSpPr/>
          <p:nvPr/>
        </p:nvSpPr>
        <p:spPr>
          <a:xfrm>
            <a:off x="4942454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19:15</a:t>
            </a:r>
            <a:endParaRPr lang="en-US" sz="1200" dirty="0"/>
          </a:p>
        </p:txBody>
      </p:sp>
      <p:sp>
        <p:nvSpPr>
          <p:cNvPr id="155" name="Shape 153"/>
          <p:cNvSpPr/>
          <p:nvPr/>
        </p:nvSpPr>
        <p:spPr>
          <a:xfrm>
            <a:off x="6063767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56" name="Text 154"/>
          <p:cNvSpPr/>
          <p:nvPr/>
        </p:nvSpPr>
        <p:spPr>
          <a:xfrm>
            <a:off x="6063767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19:45</a:t>
            </a:r>
            <a:endParaRPr lang="en-US" sz="1200" dirty="0"/>
          </a:p>
        </p:txBody>
      </p:sp>
      <p:sp>
        <p:nvSpPr>
          <p:cNvPr id="157" name="Shape 155"/>
          <p:cNvSpPr/>
          <p:nvPr/>
        </p:nvSpPr>
        <p:spPr>
          <a:xfrm>
            <a:off x="457200" y="890625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58" name="Text 156"/>
          <p:cNvSpPr/>
          <p:nvPr/>
        </p:nvSpPr>
        <p:spPr>
          <a:xfrm>
            <a:off x="457200" y="890625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20:00</a:t>
            </a:r>
            <a:endParaRPr lang="en-US" sz="1200" dirty="0"/>
          </a:p>
        </p:txBody>
      </p:sp>
      <p:sp>
        <p:nvSpPr>
          <p:cNvPr id="159" name="Text 157"/>
          <p:cNvSpPr/>
          <p:nvPr/>
        </p:nvSpPr>
        <p:spPr>
          <a:xfrm>
            <a:off x="457200" y="9336024"/>
            <a:ext cx="664558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рейс 09:15 · последний 20:00 · время отправления от пляжа Cosmos Beach</a:t>
            </a:r>
            <a:endParaRPr lang="en-US" sz="800" dirty="0"/>
          </a:p>
        </p:txBody>
      </p:sp>
      <p:sp>
        <p:nvSpPr>
          <p:cNvPr id="160" name="Shape 158"/>
          <p:cNvSpPr/>
          <p:nvPr/>
        </p:nvSpPr>
        <p:spPr>
          <a:xfrm>
            <a:off x="457200" y="9546336"/>
            <a:ext cx="6645585" cy="0"/>
          </a:xfrm>
          <a:prstGeom prst="line">
            <a:avLst/>
          </a:prstGeom>
          <a:noFill/>
          <a:ln w="12700">
            <a:solidFill>
              <a:srgbClr val="FF6B00"/>
            </a:solidFill>
            <a:prstDash val="solid"/>
          </a:ln>
        </p:spPr>
      </p:sp>
      <p:sp>
        <p:nvSpPr>
          <p:cNvPr id="161" name="Text 159"/>
          <p:cNvSpPr/>
          <p:nvPr/>
        </p:nvSpPr>
        <p:spPr>
          <a:xfrm>
            <a:off x="457200" y="9656064"/>
            <a:ext cx="664558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Трансфер платный, по талонам. </a:t>
            </a: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Талоны и актуальное расписание уточняйте на ресепшен. Места ограничены — приходите на остановку заранее.</a:t>
            </a:r>
            <a:endParaRPr lang="en-US" sz="950" dirty="0"/>
          </a:p>
        </p:txBody>
      </p:sp>
      <p:sp>
        <p:nvSpPr>
          <p:cNvPr id="162" name="Text 160"/>
          <p:cNvSpPr/>
          <p:nvPr/>
        </p:nvSpPr>
        <p:spPr>
          <a:xfrm>
            <a:off x="457200" y="10189068"/>
            <a:ext cx="664558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60" dirty="0">
                <a:solidFill>
                  <a:srgbClr val="BCBC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ОТКРЫВАЙ НОВЫЙ СТИЛЬ ЖИЗНИ</a:t>
            </a:r>
            <a:r>
              <a:rPr lang="en-US" sz="900" b="1" kern="0" spc="6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·    +7 (800) 333-18-18    ·    lerond.cosmosgroup.ru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Office PowerPoint</Application>
  <PresentationFormat>Произвольный</PresentationFormat>
  <Paragraphs>85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Расписание трансфера на пляж</dc:title>
  <dc:subject>PptxGenJS Presentation</dc:subject>
  <dc:creator>Cosmos Stay Le Rond Sochi</dc:creator>
  <cp:lastModifiedBy>Киррил Жопкин</cp:lastModifiedBy>
  <cp:revision>1</cp:revision>
  <dcterms:created xsi:type="dcterms:W3CDTF">2026-08-04T17:51:10Z</dcterms:created>
  <dcterms:modified xsi:type="dcterms:W3CDTF">2026-08-17T11:59:46Z</dcterms:modified>
</cp:coreProperties>
</file>